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8"/>
  </p:notesMasterIdLst>
  <p:sldIdLst>
    <p:sldId id="270" r:id="rId5"/>
    <p:sldId id="265" r:id="rId6"/>
    <p:sldId id="266" r:id="rId7"/>
  </p:sldIdLst>
  <p:sldSz cx="12192000" cy="6858000"/>
  <p:notesSz cx="6858000" cy="9144000"/>
  <p:defaultTextStyle>
    <a:defPPr>
      <a:defRPr lang="en-T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B6"/>
    <a:srgbClr val="013B72"/>
    <a:srgbClr val="2C3E50"/>
    <a:srgbClr val="FFFFFF"/>
    <a:srgbClr val="5EC9FF"/>
    <a:srgbClr val="FFC038"/>
    <a:srgbClr val="06D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80"/>
    <p:restoredTop sz="94674"/>
  </p:normalViewPr>
  <p:slideViewPr>
    <p:cSldViewPr snapToGrid="0">
      <p:cViewPr varScale="1">
        <p:scale>
          <a:sx n="100" d="100"/>
          <a:sy n="100" d="100"/>
        </p:scale>
        <p:origin x="5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7382E-829D-464D-B7A5-43D02D8E4742}" type="datetimeFigureOut">
              <a:rPr lang="en-TH" smtClean="0"/>
              <a:t>07/23/2026</a:t>
            </a:fld>
            <a:endParaRPr lang="en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B3D026-A9EA-8840-8FF2-4106D16F0695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2511042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B3D026-A9EA-8840-8FF2-4106D16F0695}" type="slidenum">
              <a:rPr lang="en-TH" smtClean="0"/>
              <a:t>1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1825456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_with_spea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D25E26A-ED88-8805-7D81-D10E8D863D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9469" t="39731" r="1" b="22450"/>
          <a:stretch/>
        </p:blipFill>
        <p:spPr>
          <a:xfrm>
            <a:off x="0" y="0"/>
            <a:ext cx="12194115" cy="6858000"/>
          </a:xfrm>
          <a:prstGeom prst="rect">
            <a:avLst/>
          </a:prstGeom>
        </p:spPr>
      </p:pic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8016DBA9-B2FE-D36E-76F3-4B63558EF5A7}"/>
              </a:ext>
            </a:extLst>
          </p:cNvPr>
          <p:cNvSpPr txBox="1">
            <a:spLocks/>
          </p:cNvSpPr>
          <p:nvPr userDrawn="1"/>
        </p:nvSpPr>
        <p:spPr>
          <a:xfrm>
            <a:off x="626300" y="6190347"/>
            <a:ext cx="5606249" cy="3247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489AF-B076-8040-B6E0-93CFC94556A9}" type="slidenum">
              <a:rPr lang="en-US" sz="1000" b="0" i="0" smtClean="0">
                <a:solidFill>
                  <a:schemeClr val="bg1"/>
                </a:solidFill>
                <a:latin typeface="Montserrat Medium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000" i="0" dirty="0">
                <a:solidFill>
                  <a:schemeClr val="bg1"/>
                </a:solidFill>
              </a:rPr>
              <a:t> </a:t>
            </a:r>
            <a:r>
              <a:rPr lang="en-US" sz="1000" b="0" i="0" dirty="0">
                <a:solidFill>
                  <a:schemeClr val="bg1"/>
                </a:solidFill>
                <a:latin typeface="Montserrat Light" pitchFamily="2" charset="77"/>
              </a:rPr>
              <a:t>|</a:t>
            </a:r>
            <a:r>
              <a:rPr lang="en-US" sz="1000" i="0" dirty="0">
                <a:solidFill>
                  <a:schemeClr val="bg1"/>
                </a:solidFill>
              </a:rPr>
              <a:t> </a:t>
            </a:r>
            <a:r>
              <a:rPr lang="en-US" sz="1000" b="0" i="0" dirty="0">
                <a:solidFill>
                  <a:schemeClr val="bg1"/>
                </a:solidFill>
                <a:latin typeface="Montserrat Light" pitchFamily="2" charset="77"/>
              </a:rPr>
              <a:t>NANS  |  2027 Annual Meeting</a:t>
            </a: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B1CD35CF-1509-4EE7-46E1-FE6C61FC1B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46434" y="4168757"/>
            <a:ext cx="6564350" cy="4565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200" b="1">
                <a:solidFill>
                  <a:srgbClr val="06D0FF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Speaker’s Session Title</a:t>
            </a:r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DE3F23A6-0D1A-C986-3BAA-057A0EF338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46434" y="4696306"/>
            <a:ext cx="6564350" cy="45655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Montserrat SemiBold" pitchFamily="2" charset="77"/>
              </a:defRPr>
            </a:lvl1pPr>
            <a:lvl2pPr marL="457200" indent="0" algn="ctr">
              <a:buNone/>
              <a:defRPr sz="2000" b="1" i="0">
                <a:solidFill>
                  <a:schemeClr val="bg1"/>
                </a:solidFill>
                <a:latin typeface="Montserrat SemiBold" pitchFamily="2" charset="77"/>
              </a:defRPr>
            </a:lvl2pPr>
          </a:lstStyle>
          <a:p>
            <a:pPr lvl="0"/>
            <a:r>
              <a:rPr lang="en-US" dirty="0"/>
              <a:t>Speaker’s Name</a:t>
            </a:r>
          </a:p>
          <a:p>
            <a:pPr lvl="1"/>
            <a:endParaRPr lang="en-TH" dirty="0"/>
          </a:p>
        </p:txBody>
      </p:sp>
      <p:sp>
        <p:nvSpPr>
          <p:cNvPr id="23" name="Text Placeholder 34">
            <a:extLst>
              <a:ext uri="{FF2B5EF4-FFF2-40B4-BE49-F238E27FC236}">
                <a16:creationId xmlns:a16="http://schemas.microsoft.com/office/drawing/2014/main" id="{2C806BAD-635B-CB9A-C70E-23FA6FC64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46434" y="5223855"/>
            <a:ext cx="6584947" cy="45655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Speaker’s Credentials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A804D73-C45B-E30E-E7D1-3B4F2CEDD50E}"/>
              </a:ext>
            </a:extLst>
          </p:cNvPr>
          <p:cNvGrpSpPr/>
          <p:nvPr userDrawn="1"/>
        </p:nvGrpSpPr>
        <p:grpSpPr>
          <a:xfrm>
            <a:off x="1816411" y="524068"/>
            <a:ext cx="4925642" cy="3366601"/>
            <a:chOff x="258131" y="671283"/>
            <a:chExt cx="4477421" cy="3060249"/>
          </a:xfrm>
        </p:grpSpPr>
        <p:pic>
          <p:nvPicPr>
            <p:cNvPr id="6" name="Picture 5" descr="A white text on a black background&#10;&#10;AI-generated content may be incorrect.">
              <a:extLst>
                <a:ext uri="{FF2B5EF4-FFF2-40B4-BE49-F238E27FC236}">
                  <a16:creationId xmlns:a16="http://schemas.microsoft.com/office/drawing/2014/main" id="{D874B3DC-3BDD-7EB5-2B2A-FC5B5C11EC1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62549"/>
            <a:stretch/>
          </p:blipFill>
          <p:spPr>
            <a:xfrm>
              <a:off x="411257" y="3331924"/>
              <a:ext cx="4171168" cy="399608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688886E-E7F1-D4EA-7C67-3D2B885067E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b="23011"/>
            <a:stretch/>
          </p:blipFill>
          <p:spPr>
            <a:xfrm>
              <a:off x="258131" y="671283"/>
              <a:ext cx="4477421" cy="27577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01215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CA70F5-DAA8-B3AE-AE69-E45FEFC868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4473" t="43870" r="10325" b="42634"/>
          <a:stretch/>
        </p:blipFill>
        <p:spPr>
          <a:xfrm>
            <a:off x="0" y="5932416"/>
            <a:ext cx="12192000" cy="925583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86F391A-FE3A-1932-64C0-2E2439D9BFD0}"/>
              </a:ext>
            </a:extLst>
          </p:cNvPr>
          <p:cNvSpPr txBox="1">
            <a:spLocks/>
          </p:cNvSpPr>
          <p:nvPr userDrawn="1"/>
        </p:nvSpPr>
        <p:spPr>
          <a:xfrm>
            <a:off x="626300" y="6190347"/>
            <a:ext cx="5606249" cy="3247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489AF-B076-8040-B6E0-93CFC94556A9}" type="slidenum">
              <a:rPr lang="en-US" sz="1000" b="0" i="0" smtClean="0">
                <a:solidFill>
                  <a:schemeClr val="bg1"/>
                </a:solidFill>
                <a:latin typeface="Montserrat Medium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000" i="0" dirty="0">
                <a:solidFill>
                  <a:schemeClr val="bg1"/>
                </a:solidFill>
              </a:rPr>
              <a:t> </a:t>
            </a:r>
            <a:r>
              <a:rPr lang="en-US" sz="1000" b="0" i="0" dirty="0">
                <a:solidFill>
                  <a:schemeClr val="bg1"/>
                </a:solidFill>
                <a:latin typeface="Montserrat Light" pitchFamily="2" charset="77"/>
              </a:rPr>
              <a:t>|</a:t>
            </a:r>
            <a:r>
              <a:rPr lang="en-US" sz="1000" i="0" dirty="0">
                <a:solidFill>
                  <a:schemeClr val="bg1"/>
                </a:solidFill>
              </a:rPr>
              <a:t> </a:t>
            </a:r>
            <a:r>
              <a:rPr lang="en-US" sz="1000" b="0" i="0" dirty="0">
                <a:solidFill>
                  <a:schemeClr val="bg1"/>
                </a:solidFill>
                <a:latin typeface="Montserrat Light" pitchFamily="2" charset="77"/>
              </a:rPr>
              <a:t>NANS  |  2027 Annual Meeting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7535A4-81A7-1B03-944E-620751C000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6301" y="365125"/>
            <a:ext cx="22633478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EB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D60A74-A8FC-7AE1-73C4-518B21884F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301" y="1209780"/>
            <a:ext cx="11091933" cy="3684588"/>
          </a:xfrm>
          <a:prstGeom prst="rect">
            <a:avLst/>
          </a:prstGeom>
        </p:spPr>
        <p:txBody>
          <a:bodyPr/>
          <a:lstStyle>
            <a:lvl1pPr>
              <a:buClr>
                <a:srgbClr val="06D0FF"/>
              </a:buClr>
              <a:defRPr>
                <a:solidFill>
                  <a:srgbClr val="2C3E50"/>
                </a:solidFill>
              </a:defRPr>
            </a:lvl1pPr>
            <a:lvl2pPr>
              <a:buClr>
                <a:srgbClr val="06D0FF"/>
              </a:buClr>
              <a:defRPr>
                <a:solidFill>
                  <a:srgbClr val="2C3E50"/>
                </a:solidFill>
              </a:defRPr>
            </a:lvl2pPr>
            <a:lvl3pPr>
              <a:buClr>
                <a:srgbClr val="06D0FF"/>
              </a:buClr>
              <a:defRPr>
                <a:solidFill>
                  <a:srgbClr val="2C3E50"/>
                </a:solidFill>
              </a:defRPr>
            </a:lvl3pPr>
            <a:lvl4pPr>
              <a:buClr>
                <a:srgbClr val="06D0FF"/>
              </a:buClr>
              <a:defRPr>
                <a:solidFill>
                  <a:srgbClr val="2C3E50"/>
                </a:solidFill>
              </a:defRPr>
            </a:lvl4pPr>
            <a:lvl5pPr>
              <a:buClr>
                <a:srgbClr val="06D0FF"/>
              </a:buClr>
              <a:defRPr>
                <a:solidFill>
                  <a:srgbClr val="2C3E5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2778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ED6F5A5-996C-364B-05DF-100BB533C5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5426" y="1709738"/>
            <a:ext cx="10981148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rgbClr val="005EB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492BBC1-FDD0-231C-3A91-D404268F99F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5426" y="4589463"/>
            <a:ext cx="10981148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002259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75A5CE51-7EB7-F6D4-5D86-83F965C1EB90}"/>
              </a:ext>
            </a:extLst>
          </p:cNvPr>
          <p:cNvSpPr txBox="1">
            <a:spLocks/>
          </p:cNvSpPr>
          <p:nvPr userDrawn="1"/>
        </p:nvSpPr>
        <p:spPr>
          <a:xfrm>
            <a:off x="626300" y="6190347"/>
            <a:ext cx="5606249" cy="3247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489AF-B076-8040-B6E0-93CFC94556A9}" type="slidenum">
              <a:rPr lang="en-US" sz="1000" b="0" i="0" smtClean="0">
                <a:solidFill>
                  <a:srgbClr val="013B72"/>
                </a:solidFill>
                <a:latin typeface="Montserrat Medium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000" i="0" dirty="0">
                <a:solidFill>
                  <a:srgbClr val="0E4A7F"/>
                </a:solidFill>
              </a:rPr>
              <a:t> </a:t>
            </a:r>
            <a:r>
              <a:rPr lang="en-US" sz="1000" b="0" i="0" dirty="0">
                <a:solidFill>
                  <a:srgbClr val="06D0FF"/>
                </a:solidFill>
                <a:latin typeface="Montserrat Light" pitchFamily="2" charset="77"/>
              </a:rPr>
              <a:t>|</a:t>
            </a:r>
            <a:r>
              <a:rPr lang="en-US" sz="1000" i="0" dirty="0">
                <a:solidFill>
                  <a:srgbClr val="0E4A7F"/>
                </a:solidFill>
              </a:rPr>
              <a:t> </a:t>
            </a:r>
            <a:r>
              <a:rPr lang="en-US" sz="1000" b="0" i="0" dirty="0">
                <a:solidFill>
                  <a:srgbClr val="013B72"/>
                </a:solidFill>
                <a:latin typeface="Montserrat Light" pitchFamily="2" charset="77"/>
              </a:rPr>
              <a:t>NANS</a:t>
            </a:r>
            <a:r>
              <a:rPr lang="en-US" sz="1000" b="0" i="0" dirty="0">
                <a:solidFill>
                  <a:srgbClr val="0E4A7F"/>
                </a:solidFill>
                <a:latin typeface="Montserrat Light" pitchFamily="2" charset="77"/>
              </a:rPr>
              <a:t> </a:t>
            </a:r>
            <a:r>
              <a:rPr lang="en-US" sz="1000" b="0" i="0" dirty="0">
                <a:solidFill>
                  <a:srgbClr val="06D0FF"/>
                </a:solidFill>
                <a:latin typeface="Montserrat Light" pitchFamily="2" charset="77"/>
              </a:rPr>
              <a:t>|</a:t>
            </a:r>
            <a:r>
              <a:rPr lang="en-US" sz="1000" b="0" i="0" dirty="0">
                <a:solidFill>
                  <a:srgbClr val="0E4A7F"/>
                </a:solidFill>
                <a:latin typeface="Montserrat Light" pitchFamily="2" charset="77"/>
              </a:rPr>
              <a:t> </a:t>
            </a:r>
            <a:r>
              <a:rPr lang="en-US" sz="1000" b="0" i="0" dirty="0">
                <a:solidFill>
                  <a:srgbClr val="013B72"/>
                </a:solidFill>
                <a:latin typeface="Montserrat Light" pitchFamily="2" charset="77"/>
              </a:rPr>
              <a:t>2027 Annual Meeting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8B88046-5BD1-411F-2ABE-11DE63F8BC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64589" y="4846121"/>
            <a:ext cx="2308860" cy="184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187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ACCDF-5781-AAC0-3E42-F5292BC09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6301" y="365125"/>
            <a:ext cx="10960273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EB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9E43E5F-7657-EDDB-36AA-C6B223941F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6302" y="1690687"/>
            <a:ext cx="5371274" cy="8143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005EB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3DC58DE6-AA26-7AB0-D53C-FBCE67BCEA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302" y="2505075"/>
            <a:ext cx="5371274" cy="3684588"/>
          </a:xfrm>
          <a:prstGeom prst="rect">
            <a:avLst/>
          </a:prstGeom>
        </p:spPr>
        <p:txBody>
          <a:bodyPr/>
          <a:lstStyle>
            <a:lvl1pPr>
              <a:buClr>
                <a:srgbClr val="06D0FF"/>
              </a:buClr>
              <a:defRPr>
                <a:solidFill>
                  <a:srgbClr val="2C3E50"/>
                </a:solidFill>
              </a:defRPr>
            </a:lvl1pPr>
            <a:lvl2pPr>
              <a:buClr>
                <a:srgbClr val="06D0FF"/>
              </a:buClr>
              <a:defRPr>
                <a:solidFill>
                  <a:srgbClr val="2C3E50"/>
                </a:solidFill>
              </a:defRPr>
            </a:lvl2pPr>
            <a:lvl3pPr>
              <a:buClr>
                <a:srgbClr val="06D0FF"/>
              </a:buClr>
              <a:defRPr>
                <a:solidFill>
                  <a:srgbClr val="2C3E50"/>
                </a:solidFill>
              </a:defRPr>
            </a:lvl3pPr>
            <a:lvl4pPr>
              <a:buClr>
                <a:srgbClr val="06D0FF"/>
              </a:buClr>
              <a:defRPr>
                <a:solidFill>
                  <a:srgbClr val="2C3E50"/>
                </a:solidFill>
              </a:defRPr>
            </a:lvl4pPr>
            <a:lvl5pPr>
              <a:buClr>
                <a:srgbClr val="06D0FF"/>
              </a:buClr>
              <a:defRPr>
                <a:solidFill>
                  <a:srgbClr val="2C3E5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C51268B7-3B76-E31B-DCB3-9AC9BEAEB0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90687"/>
            <a:ext cx="5414374" cy="8143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005EB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62406BDB-7EFB-A5C5-B725-35AB5DD090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414374" cy="3684588"/>
          </a:xfrm>
          <a:prstGeom prst="rect">
            <a:avLst/>
          </a:prstGeom>
        </p:spPr>
        <p:txBody>
          <a:bodyPr/>
          <a:lstStyle>
            <a:lvl1pPr>
              <a:buClr>
                <a:srgbClr val="06D0FF"/>
              </a:buClr>
              <a:defRPr>
                <a:solidFill>
                  <a:srgbClr val="2C3E50"/>
                </a:solidFill>
              </a:defRPr>
            </a:lvl1pPr>
            <a:lvl2pPr>
              <a:buClr>
                <a:srgbClr val="06D0FF"/>
              </a:buClr>
              <a:defRPr>
                <a:solidFill>
                  <a:srgbClr val="2C3E50"/>
                </a:solidFill>
              </a:defRPr>
            </a:lvl2pPr>
            <a:lvl3pPr>
              <a:buClr>
                <a:srgbClr val="06D0FF"/>
              </a:buClr>
              <a:defRPr>
                <a:solidFill>
                  <a:srgbClr val="002259"/>
                </a:solidFill>
              </a:defRPr>
            </a:lvl3pPr>
            <a:lvl4pPr>
              <a:buClr>
                <a:srgbClr val="06D0FF"/>
              </a:buClr>
              <a:defRPr>
                <a:solidFill>
                  <a:srgbClr val="002259"/>
                </a:solidFill>
              </a:defRPr>
            </a:lvl4pPr>
            <a:lvl5pPr>
              <a:buClr>
                <a:srgbClr val="06D0FF"/>
              </a:buClr>
              <a:defRPr>
                <a:solidFill>
                  <a:srgbClr val="00225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541441D-DD5C-B8D2-19C7-EB2D27BBD9DE}"/>
              </a:ext>
            </a:extLst>
          </p:cNvPr>
          <p:cNvSpPr txBox="1">
            <a:spLocks/>
          </p:cNvSpPr>
          <p:nvPr userDrawn="1"/>
        </p:nvSpPr>
        <p:spPr>
          <a:xfrm>
            <a:off x="626300" y="6190347"/>
            <a:ext cx="5606249" cy="3247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489AF-B076-8040-B6E0-93CFC94556A9}" type="slidenum">
              <a:rPr lang="en-US" sz="1000" b="0" i="0" smtClean="0">
                <a:solidFill>
                  <a:srgbClr val="013B72"/>
                </a:solidFill>
                <a:latin typeface="Montserrat Medium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000" i="0" dirty="0">
                <a:solidFill>
                  <a:srgbClr val="0E4A7F"/>
                </a:solidFill>
              </a:rPr>
              <a:t> </a:t>
            </a:r>
            <a:r>
              <a:rPr lang="en-US" sz="1000" b="0" i="0" dirty="0">
                <a:solidFill>
                  <a:srgbClr val="06D0FF"/>
                </a:solidFill>
                <a:latin typeface="Montserrat Light" pitchFamily="2" charset="77"/>
              </a:rPr>
              <a:t>|</a:t>
            </a:r>
            <a:r>
              <a:rPr lang="en-US" sz="1000" i="0" dirty="0">
                <a:solidFill>
                  <a:srgbClr val="0E4A7F"/>
                </a:solidFill>
              </a:rPr>
              <a:t> </a:t>
            </a:r>
            <a:r>
              <a:rPr lang="en-US" sz="1000" b="0" i="0" dirty="0">
                <a:solidFill>
                  <a:srgbClr val="013B72"/>
                </a:solidFill>
                <a:latin typeface="Montserrat Light" pitchFamily="2" charset="77"/>
              </a:rPr>
              <a:t>NANS</a:t>
            </a:r>
            <a:r>
              <a:rPr lang="en-US" sz="1000" b="0" i="0" dirty="0">
                <a:solidFill>
                  <a:srgbClr val="0E4A7F"/>
                </a:solidFill>
                <a:latin typeface="Montserrat Light" pitchFamily="2" charset="77"/>
              </a:rPr>
              <a:t> </a:t>
            </a:r>
            <a:r>
              <a:rPr lang="en-US" sz="1000" b="0" i="0" dirty="0">
                <a:solidFill>
                  <a:srgbClr val="06D0FF"/>
                </a:solidFill>
                <a:latin typeface="Montserrat Light" pitchFamily="2" charset="77"/>
              </a:rPr>
              <a:t>|</a:t>
            </a:r>
            <a:r>
              <a:rPr lang="en-US" sz="1000" b="0" i="0" dirty="0">
                <a:solidFill>
                  <a:srgbClr val="0E4A7F"/>
                </a:solidFill>
                <a:latin typeface="Montserrat Light" pitchFamily="2" charset="77"/>
              </a:rPr>
              <a:t> </a:t>
            </a:r>
            <a:r>
              <a:rPr lang="en-US" sz="1000" b="0" i="0" dirty="0">
                <a:solidFill>
                  <a:srgbClr val="013B72"/>
                </a:solidFill>
                <a:latin typeface="Montserrat Light" pitchFamily="2" charset="77"/>
              </a:rPr>
              <a:t>2027 Annual Meeting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2786B9B-8500-E74E-41F0-1B967D0A3A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08481" y="5082893"/>
            <a:ext cx="2070688" cy="1656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22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91D49-2761-441A-060C-70F26D6131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6301" y="365125"/>
            <a:ext cx="10960274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EB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45544B7-3355-A9C3-7E02-A99C9F2A354E}"/>
              </a:ext>
            </a:extLst>
          </p:cNvPr>
          <p:cNvSpPr txBox="1">
            <a:spLocks/>
          </p:cNvSpPr>
          <p:nvPr userDrawn="1"/>
        </p:nvSpPr>
        <p:spPr>
          <a:xfrm>
            <a:off x="626300" y="6190347"/>
            <a:ext cx="5606249" cy="3247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489AF-B076-8040-B6E0-93CFC94556A9}" type="slidenum">
              <a:rPr lang="en-US" sz="1000" b="0" i="0" smtClean="0">
                <a:solidFill>
                  <a:srgbClr val="013B72"/>
                </a:solidFill>
                <a:latin typeface="Montserrat Medium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000" i="0" dirty="0">
                <a:solidFill>
                  <a:srgbClr val="0E4A7F"/>
                </a:solidFill>
              </a:rPr>
              <a:t> </a:t>
            </a:r>
            <a:r>
              <a:rPr lang="en-US" sz="1000" b="0" i="0" dirty="0">
                <a:solidFill>
                  <a:srgbClr val="06D0FF"/>
                </a:solidFill>
                <a:latin typeface="Montserrat Light" pitchFamily="2" charset="77"/>
              </a:rPr>
              <a:t>|</a:t>
            </a:r>
            <a:r>
              <a:rPr lang="en-US" sz="1000" i="0" dirty="0">
                <a:solidFill>
                  <a:srgbClr val="0E4A7F"/>
                </a:solidFill>
              </a:rPr>
              <a:t> </a:t>
            </a:r>
            <a:r>
              <a:rPr lang="en-US" sz="1000" b="0" i="0" dirty="0">
                <a:solidFill>
                  <a:srgbClr val="013B72"/>
                </a:solidFill>
                <a:latin typeface="Montserrat Light" pitchFamily="2" charset="77"/>
              </a:rPr>
              <a:t>NANS</a:t>
            </a:r>
            <a:r>
              <a:rPr lang="en-US" sz="1000" b="0" i="0" dirty="0">
                <a:solidFill>
                  <a:srgbClr val="0E4A7F"/>
                </a:solidFill>
                <a:latin typeface="Montserrat Light" pitchFamily="2" charset="77"/>
              </a:rPr>
              <a:t> </a:t>
            </a:r>
            <a:r>
              <a:rPr lang="en-US" sz="1000" b="0" i="0" dirty="0">
                <a:solidFill>
                  <a:srgbClr val="06D0FF"/>
                </a:solidFill>
                <a:latin typeface="Montserrat Light" pitchFamily="2" charset="77"/>
              </a:rPr>
              <a:t>|</a:t>
            </a:r>
            <a:r>
              <a:rPr lang="en-US" sz="1000" b="0" i="0" dirty="0">
                <a:solidFill>
                  <a:srgbClr val="0E4A7F"/>
                </a:solidFill>
                <a:latin typeface="Montserrat Light" pitchFamily="2" charset="77"/>
              </a:rPr>
              <a:t> </a:t>
            </a:r>
            <a:r>
              <a:rPr lang="en-US" sz="1000" b="0" i="0" dirty="0">
                <a:solidFill>
                  <a:srgbClr val="013B72"/>
                </a:solidFill>
                <a:latin typeface="Montserrat Light" pitchFamily="2" charset="77"/>
              </a:rPr>
              <a:t>2027 Annual Meeting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84DB07-4CBB-74D9-1CFC-71B5D81827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08481" y="5082893"/>
            <a:ext cx="2070688" cy="1656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081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45544B7-3355-A9C3-7E02-A99C9F2A354E}"/>
              </a:ext>
            </a:extLst>
          </p:cNvPr>
          <p:cNvSpPr txBox="1">
            <a:spLocks/>
          </p:cNvSpPr>
          <p:nvPr userDrawn="1"/>
        </p:nvSpPr>
        <p:spPr>
          <a:xfrm>
            <a:off x="626300" y="6190347"/>
            <a:ext cx="5606249" cy="3247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489AF-B076-8040-B6E0-93CFC94556A9}" type="slidenum">
              <a:rPr lang="en-US" sz="1000" b="0" i="0" smtClean="0">
                <a:solidFill>
                  <a:schemeClr val="bg1"/>
                </a:solidFill>
                <a:latin typeface="Montserrat Medium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000" i="0" dirty="0">
                <a:solidFill>
                  <a:schemeClr val="bg1"/>
                </a:solidFill>
              </a:rPr>
              <a:t> </a:t>
            </a:r>
            <a:r>
              <a:rPr lang="en-US" sz="1000" b="0" i="0" dirty="0">
                <a:solidFill>
                  <a:schemeClr val="bg1"/>
                </a:solidFill>
                <a:latin typeface="Montserrat Light" pitchFamily="2" charset="77"/>
              </a:rPr>
              <a:t>|</a:t>
            </a:r>
            <a:r>
              <a:rPr lang="en-US" sz="1000" i="0" dirty="0">
                <a:solidFill>
                  <a:schemeClr val="bg1"/>
                </a:solidFill>
              </a:rPr>
              <a:t> </a:t>
            </a:r>
            <a:r>
              <a:rPr lang="en-US" sz="1000" b="0" i="0" dirty="0">
                <a:solidFill>
                  <a:schemeClr val="bg1"/>
                </a:solidFill>
                <a:latin typeface="Montserrat Light" pitchFamily="2" charset="77"/>
              </a:rPr>
              <a:t>NANS  |  2026 Annual Meeting</a:t>
            </a:r>
          </a:p>
        </p:txBody>
      </p:sp>
    </p:spTree>
    <p:extLst>
      <p:ext uri="{BB962C8B-B14F-4D97-AF65-F5344CB8AC3E}">
        <p14:creationId xmlns:p14="http://schemas.microsoft.com/office/powerpoint/2010/main" val="406586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3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accent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ontserrat Medium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ontserrat Medium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ontserrat Medium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ontserrat Medium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ontserrat Medium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21F729-1599-41F7-A881-C1858C9243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469" t="39731" r="1" b="22450"/>
          <a:stretch/>
        </p:blipFill>
        <p:spPr>
          <a:xfrm>
            <a:off x="0" y="0"/>
            <a:ext cx="12194115" cy="68580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03144FE9-849A-98CE-6EAE-A9AEED0FD1A6}"/>
              </a:ext>
            </a:extLst>
          </p:cNvPr>
          <p:cNvGrpSpPr/>
          <p:nvPr/>
        </p:nvGrpSpPr>
        <p:grpSpPr>
          <a:xfrm>
            <a:off x="1816411" y="524068"/>
            <a:ext cx="4925642" cy="3366601"/>
            <a:chOff x="258131" y="671283"/>
            <a:chExt cx="4477421" cy="3060249"/>
          </a:xfrm>
        </p:grpSpPr>
        <p:pic>
          <p:nvPicPr>
            <p:cNvPr id="7" name="Picture 6" descr="A white text on a black background&#10;&#10;AI-generated content may be incorrect.">
              <a:extLst>
                <a:ext uri="{FF2B5EF4-FFF2-40B4-BE49-F238E27FC236}">
                  <a16:creationId xmlns:a16="http://schemas.microsoft.com/office/drawing/2014/main" id="{1CDDBC95-382E-D061-2E86-AE5060C49D1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t="62549"/>
            <a:stretch/>
          </p:blipFill>
          <p:spPr>
            <a:xfrm>
              <a:off x="411257" y="3331924"/>
              <a:ext cx="4171168" cy="399608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F1D3A9C-93FE-FDB0-2BF5-EDFBAAEFE4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b="23011"/>
            <a:stretch/>
          </p:blipFill>
          <p:spPr>
            <a:xfrm>
              <a:off x="258131" y="671283"/>
              <a:ext cx="4477421" cy="2757717"/>
            </a:xfrm>
            <a:prstGeom prst="rect">
              <a:avLst/>
            </a:prstGeom>
          </p:spPr>
        </p:pic>
      </p:grp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108F0289-FE19-8F0B-BE69-46B6BD58AD2A}"/>
              </a:ext>
            </a:extLst>
          </p:cNvPr>
          <p:cNvSpPr txBox="1">
            <a:spLocks/>
          </p:cNvSpPr>
          <p:nvPr/>
        </p:nvSpPr>
        <p:spPr>
          <a:xfrm>
            <a:off x="139850" y="6426335"/>
            <a:ext cx="5606249" cy="3247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489AF-B076-8040-B6E0-93CFC94556A9}" type="slidenum">
              <a:rPr lang="en-US" sz="1000" b="0" i="0" smtClean="0">
                <a:solidFill>
                  <a:schemeClr val="bg1"/>
                </a:solidFill>
                <a:latin typeface="Montserrat Medium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r>
              <a:rPr lang="en-US" sz="1000" i="0" dirty="0">
                <a:solidFill>
                  <a:schemeClr val="bg1"/>
                </a:solidFill>
              </a:rPr>
              <a:t> </a:t>
            </a:r>
            <a:r>
              <a:rPr lang="en-US" sz="1000" b="0" i="0" dirty="0">
                <a:solidFill>
                  <a:schemeClr val="bg1"/>
                </a:solidFill>
                <a:latin typeface="Montserrat Light" pitchFamily="2" charset="77"/>
              </a:rPr>
              <a:t>|</a:t>
            </a:r>
            <a:r>
              <a:rPr lang="en-US" sz="1000" i="0" dirty="0">
                <a:solidFill>
                  <a:schemeClr val="bg1"/>
                </a:solidFill>
              </a:rPr>
              <a:t> </a:t>
            </a:r>
            <a:r>
              <a:rPr lang="en-US" sz="1000" b="0" i="0" dirty="0">
                <a:solidFill>
                  <a:schemeClr val="bg1"/>
                </a:solidFill>
                <a:latin typeface="Montserrat Light" pitchFamily="2" charset="77"/>
              </a:rPr>
              <a:t>NANS  |  2027 Annual Meeting</a:t>
            </a:r>
          </a:p>
        </p:txBody>
      </p:sp>
      <p:sp>
        <p:nvSpPr>
          <p:cNvPr id="4" name="Subtitle 15">
            <a:extLst>
              <a:ext uri="{FF2B5EF4-FFF2-40B4-BE49-F238E27FC236}">
                <a16:creationId xmlns:a16="http://schemas.microsoft.com/office/drawing/2014/main" id="{95A1A6AB-F223-905B-912C-6622FFCB1A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7057" y="4184756"/>
            <a:ext cx="6564350" cy="456556"/>
          </a:xfrm>
        </p:spPr>
        <p:txBody>
          <a:bodyPr/>
          <a:lstStyle/>
          <a:p>
            <a:endParaRPr lang="en-TH" dirty="0"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DA152567-5C29-920E-4175-4244B47DB2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7057" y="4697240"/>
            <a:ext cx="6564350" cy="456556"/>
          </a:xfrm>
        </p:spPr>
        <p:txBody>
          <a:bodyPr/>
          <a:lstStyle/>
          <a:p>
            <a:endParaRPr lang="en-TH" dirty="0"/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658F1232-3455-828D-CB0B-892D3BDC09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86759" y="5209724"/>
            <a:ext cx="6584947" cy="456556"/>
          </a:xfrm>
        </p:spPr>
        <p:txBody>
          <a:bodyPr/>
          <a:lstStyle/>
          <a:p>
            <a:endParaRPr lang="en-TH" dirty="0"/>
          </a:p>
        </p:txBody>
      </p:sp>
    </p:spTree>
    <p:extLst>
      <p:ext uri="{BB962C8B-B14F-4D97-AF65-F5344CB8AC3E}">
        <p14:creationId xmlns:p14="http://schemas.microsoft.com/office/powerpoint/2010/main" val="663318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E81D4-BB57-50AF-12F0-05F33B09D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688CB-FE12-AF89-AC84-078EEE109F1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TH" dirty="0"/>
          </a:p>
        </p:txBody>
      </p:sp>
    </p:spTree>
    <p:extLst>
      <p:ext uri="{BB962C8B-B14F-4D97-AF65-F5344CB8AC3E}">
        <p14:creationId xmlns:p14="http://schemas.microsoft.com/office/powerpoint/2010/main" val="3067367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97B3F-D64E-0AA6-40D7-2A0ACEE6A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BE14E5-14C8-F767-CE6A-99C8B1F348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2840745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1770fc5-d33a-49a9-9f6d-b0d49e8beceb">
      <Terms xmlns="http://schemas.microsoft.com/office/infopath/2007/PartnerControls"/>
    </lcf76f155ced4ddcb4097134ff3c332f>
    <TaxCatchAll xmlns="1b6f9f76-b082-45a6-8d58-02e613d8f43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D060509299D748A40CE5C861EEEFF2" ma:contentTypeVersion="15" ma:contentTypeDescription="Create a new document." ma:contentTypeScope="" ma:versionID="f994511c6ab637dfc90bfaa70ec1539e">
  <xsd:schema xmlns:xsd="http://www.w3.org/2001/XMLSchema" xmlns:xs="http://www.w3.org/2001/XMLSchema" xmlns:p="http://schemas.microsoft.com/office/2006/metadata/properties" xmlns:ns2="81770fc5-d33a-49a9-9f6d-b0d49e8beceb" xmlns:ns3="1b6f9f76-b082-45a6-8d58-02e613d8f432" targetNamespace="http://schemas.microsoft.com/office/2006/metadata/properties" ma:root="true" ma:fieldsID="9bfa2dcdd95afc19f2eeb80928ef37ed" ns2:_="" ns3:_="">
    <xsd:import namespace="81770fc5-d33a-49a9-9f6d-b0d49e8beceb"/>
    <xsd:import namespace="1b6f9f76-b082-45a6-8d58-02e613d8f432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770fc5-d33a-49a9-9f6d-b0d49e8beceb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31749610-9a37-486f-a399-393d3d2fd18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6f9f76-b082-45a6-8d58-02e613d8f432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bca740b6-5aa5-489f-9462-d6761bd1265b}" ma:internalName="TaxCatchAll" ma:showField="CatchAllData" ma:web="1b6f9f76-b082-45a6-8d58-02e613d8f43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4526E36-C01F-41DE-83C9-16F8D2272A37}">
  <ds:schemaRefs>
    <ds:schemaRef ds:uri="http://schemas.microsoft.com/office/2006/metadata/properties"/>
    <ds:schemaRef ds:uri="http://schemas.microsoft.com/office/infopath/2007/PartnerControls"/>
    <ds:schemaRef ds:uri="81770fc5-d33a-49a9-9f6d-b0d49e8beceb"/>
    <ds:schemaRef ds:uri="1b6f9f76-b082-45a6-8d58-02e613d8f432"/>
  </ds:schemaRefs>
</ds:datastoreItem>
</file>

<file path=customXml/itemProps2.xml><?xml version="1.0" encoding="utf-8"?>
<ds:datastoreItem xmlns:ds="http://schemas.openxmlformats.org/officeDocument/2006/customXml" ds:itemID="{6ACEDF0D-0051-45B8-A8E4-B064500EE6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6F06307-0DFA-4DAC-9444-75F0477104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770fc5-d33a-49a9-9f6d-b0d49e8beceb"/>
    <ds:schemaRef ds:uri="1b6f9f76-b082-45a6-8d58-02e613d8f43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8</Words>
  <Application>Microsoft Office PowerPoint</Application>
  <PresentationFormat>Widescreen</PresentationFormat>
  <Paragraphs>2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hello@astrodrops.co</dc:creator>
  <cp:lastModifiedBy>Jessie Schlacks</cp:lastModifiedBy>
  <cp:revision>41</cp:revision>
  <dcterms:created xsi:type="dcterms:W3CDTF">2025-03-31T10:34:44Z</dcterms:created>
  <dcterms:modified xsi:type="dcterms:W3CDTF">2026-07-23T19:59:43Z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0x01010076D060509299D748A40CE5C861EEEFF2</vt:lpwstr>
  </property>
  <property fmtid="{D5CDD505-2E9C-101B-9397-08002B2CF9AE}" pid="3" name="MediaServiceImageTags">
    <vt:lpwstr/>
  </property>
</Properties>
</file>